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834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57008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434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768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9770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92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471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61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1544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49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1613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9723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5299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7498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58859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5130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006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24DF39E-1103-4854-8E04-96123EE1F926}" type="datetimeFigureOut">
              <a:rPr lang="es-AR" smtClean="0"/>
              <a:t>03/11/2023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FFC61FA-A125-409B-85F3-853CD291231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392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477555" y="580177"/>
            <a:ext cx="6096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9600" b="1" i="1" dirty="0" smtClean="0">
                <a:solidFill>
                  <a:srgbClr val="00B050"/>
                </a:solidFill>
              </a:rPr>
              <a:t>5°</a:t>
            </a:r>
            <a:r>
              <a:rPr lang="es-AR" b="1" i="1" dirty="0" smtClean="0"/>
              <a:t> </a:t>
            </a:r>
            <a:r>
              <a:rPr lang="es-AR" sz="3600" b="1" i="1" dirty="0" smtClean="0">
                <a:solidFill>
                  <a:schemeClr val="tx1"/>
                </a:solidFill>
              </a:rPr>
              <a:t>ENCUENTRO DE JÓVENES SOLIDARIOS DEL CONSEJO REGIONAL DE CENTRO DE CÓRDOBA.</a:t>
            </a:r>
            <a:br>
              <a:rPr lang="es-AR" sz="3600" b="1" i="1" dirty="0" smtClean="0">
                <a:solidFill>
                  <a:schemeClr val="tx1"/>
                </a:solidFill>
              </a:rPr>
            </a:br>
            <a:r>
              <a:rPr lang="es-AR" sz="3600" b="1" i="1" dirty="0" smtClean="0">
                <a:solidFill>
                  <a:schemeClr val="tx1"/>
                </a:solidFill>
              </a:rPr>
              <a:t>                  Tránsito 20-10-2023</a:t>
            </a:r>
            <a:r>
              <a:rPr lang="es-AR" sz="3600" dirty="0" smtClean="0"/>
              <a:t/>
            </a:r>
            <a:br>
              <a:rPr lang="es-AR" sz="3600" dirty="0" smtClean="0"/>
            </a:br>
            <a:endParaRPr lang="es-AR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35" y="106062"/>
            <a:ext cx="3129032" cy="30808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50" y="5306193"/>
            <a:ext cx="5772150" cy="12763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864351" y="4494727"/>
            <a:ext cx="6854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MOVIMIENTO DE TESORIA</a:t>
            </a:r>
            <a:endParaRPr lang="es-AR" sz="3600" b="1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276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201" y="289439"/>
            <a:ext cx="9582150" cy="61245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 rot="16200000">
            <a:off x="-605307" y="2833351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rgbClr val="00B050"/>
                </a:solidFill>
              </a:rPr>
              <a:t>INGRESOS</a:t>
            </a:r>
            <a:endParaRPr lang="es-AR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6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427" y="288098"/>
            <a:ext cx="7848600" cy="31908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39" y="4765452"/>
            <a:ext cx="6096000" cy="4953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 rot="16200000">
            <a:off x="-579549" y="1468036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dirty="0" smtClean="0">
                <a:solidFill>
                  <a:srgbClr val="00B050"/>
                </a:solidFill>
              </a:rPr>
              <a:t>EGRESOS</a:t>
            </a:r>
            <a:endParaRPr lang="es-AR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63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4" y="195100"/>
            <a:ext cx="7109138" cy="598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920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31</TotalTime>
  <Words>19</Words>
  <Application>Microsoft Office PowerPoint</Application>
  <PresentationFormat>Panorámica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Aharoni</vt:lpstr>
      <vt:lpstr>Arial</vt:lpstr>
      <vt:lpstr>Impact</vt:lpstr>
      <vt:lpstr>Evento principal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3</cp:revision>
  <dcterms:created xsi:type="dcterms:W3CDTF">2023-11-03T16:08:38Z</dcterms:created>
  <dcterms:modified xsi:type="dcterms:W3CDTF">2023-11-03T16:40:08Z</dcterms:modified>
</cp:coreProperties>
</file>